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679" r:id="rId5"/>
  </p:sldMasterIdLst>
  <p:notesMasterIdLst>
    <p:notesMasterId r:id="rId13"/>
  </p:notesMasterIdLst>
  <p:sldIdLst>
    <p:sldId id="283" r:id="rId6"/>
    <p:sldId id="288" r:id="rId7"/>
    <p:sldId id="284" r:id="rId8"/>
    <p:sldId id="289" r:id="rId9"/>
    <p:sldId id="285" r:id="rId10"/>
    <p:sldId id="286" r:id="rId11"/>
    <p:sldId id="287" r:id="rId12"/>
  </p:sldIdLst>
  <p:sldSz cx="2743200" cy="4572000"/>
  <p:notesSz cx="6858000" cy="9144000"/>
  <p:defaultTextStyle>
    <a:defPPr>
      <a:defRPr lang="en-US"/>
    </a:defPPr>
    <a:lvl1pPr marL="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1pPr>
    <a:lvl2pPr marL="175565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2pPr>
    <a:lvl3pPr marL="351130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3pPr>
    <a:lvl4pPr marL="52669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4pPr>
    <a:lvl5pPr marL="70225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5pPr>
    <a:lvl6pPr marL="87782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6pPr>
    <a:lvl7pPr marL="1053389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7pPr>
    <a:lvl8pPr marL="1228954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8pPr>
    <a:lvl9pPr marL="1404518" algn="l" defTabSz="351130" rtl="0" eaLnBrk="1" latinLnBrk="0" hangingPunct="1">
      <a:defRPr sz="6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4" autoAdjust="0"/>
    <p:restoredTop sz="84626"/>
  </p:normalViewPr>
  <p:slideViewPr>
    <p:cSldViewPr snapToGrid="0" snapToObjects="1">
      <p:cViewPr varScale="1">
        <p:scale>
          <a:sx n="134" d="100"/>
          <a:sy n="134" d="100"/>
        </p:scale>
        <p:origin x="22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36601-D622-5140-8729-20E664A63A59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143000"/>
            <a:ext cx="1851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0BCCA-0C8E-E44F-9389-9A91E862C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1pPr>
    <a:lvl2pPr marL="175565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2pPr>
    <a:lvl3pPr marL="351130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3pPr>
    <a:lvl4pPr marL="52669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4pPr>
    <a:lvl5pPr marL="702259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5pPr>
    <a:lvl6pPr marL="87782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6pPr>
    <a:lvl7pPr marL="1053389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7pPr>
    <a:lvl8pPr marL="1228954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8pPr>
    <a:lvl9pPr marL="1404518" algn="l" defTabSz="351130" rtl="0" eaLnBrk="1" latinLnBrk="0" hangingPunct="1">
      <a:defRPr sz="4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D5BB2-52AC-5D46-AB66-D7A37AA1C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84906" y="0"/>
            <a:ext cx="1282148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9F728A-D258-A649-BE1F-ED04E099D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224416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0418E95-7FDB-114C-9827-A4F3E80AE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224416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00CD8-BA5A-3241-8742-4ADC7A71E0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13" y="3945466"/>
            <a:ext cx="285193" cy="3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7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FFFC6E-E288-8847-9E97-A55892F47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5BC0C19-0CF7-0E46-957F-677BF6E5E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FC77B-3113-B34F-942F-475022CD5D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5" y="4296985"/>
            <a:ext cx="140630" cy="1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3A6CD-F8ED-E94A-9FE9-E4FB97A5E6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42" y="1744296"/>
            <a:ext cx="1340717" cy="10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1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3B678-571C-8B46-A4B4-1EA79DC23B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60" y="1462280"/>
            <a:ext cx="1339481" cy="16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0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807381-C587-144F-946D-8E55BD0C3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780" y="0"/>
            <a:ext cx="1636975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6AB6D7-1387-8E45-A9D4-67E69B7C4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754" y="1585722"/>
            <a:ext cx="1020887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72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035A105-1E5F-3948-AE26-976FB06B6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6754" y="2493772"/>
            <a:ext cx="1020887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4A147-0F0A-A54E-940C-4C40E8B8C9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970" y="3945466"/>
            <a:ext cx="285193" cy="3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4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F1C4CC-74FA-964F-8929-EE5DB792C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9C3257-CC65-2243-8AF9-85FD94499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A24E8-42F1-1F41-A819-DE196CB6D5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513" y="367430"/>
            <a:ext cx="346914" cy="2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5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7E68B2-C03F-A94E-9DAE-0DE7B0298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4C324BE-D1F4-7B48-A7EB-0739458CA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0BC9D-26C1-D243-B933-9952A19C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513" y="4296985"/>
            <a:ext cx="144712" cy="1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BAA2E16-9829-0D4E-96A8-83F275E8A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4028C66-85FF-AB4B-ACFC-6B1E36473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accent1">
                    <a:lumMod val="20000"/>
                    <a:lumOff val="80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D7699-B617-924B-B99E-4B1E88279A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4513" y="4296985"/>
            <a:ext cx="144712" cy="1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5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3AF90-7A2D-7C47-BA4A-FB67B086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02882-758F-414B-8AB6-D7B6D21188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5" y="4296985"/>
            <a:ext cx="140630" cy="1136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CE5B80-16DE-6547-B365-578DD573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2479410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7C51BB-A201-704A-B92D-80C21F696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3387460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036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F29338-B6C4-D049-BCAC-DC0C60620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516E96-00A2-6041-A114-E20DF1B3C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D7C63-6C5C-7F4D-9D02-E4739C7AF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5" y="4296985"/>
            <a:ext cx="140630" cy="1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4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27B71C-7D5B-AF49-9545-5D979E7FF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E80FD6-3FCD-9743-A71B-F2AA90BB7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96761-8762-8C48-A19D-3B5BD8F17B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5" y="4296985"/>
            <a:ext cx="140630" cy="1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04B57-C2B7-D54A-923F-4DA993A66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4572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A08A68-1712-384C-A846-9FA895453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13" y="1585722"/>
            <a:ext cx="1529119" cy="77983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810" b="1" i="0">
                <a:solidFill>
                  <a:schemeClr val="tx2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E11FF3-75D8-8541-B332-809DB0BC5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513" y="2493772"/>
            <a:ext cx="1529119" cy="5408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5" b="1" i="0">
                <a:solidFill>
                  <a:schemeClr val="tx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102870" indent="0" algn="ctr">
              <a:buNone/>
              <a:defRPr sz="450"/>
            </a:lvl2pPr>
            <a:lvl3pPr marL="205740" indent="0" algn="ctr">
              <a:buNone/>
              <a:defRPr sz="405"/>
            </a:lvl3pPr>
            <a:lvl4pPr marL="308610" indent="0" algn="ctr">
              <a:buNone/>
              <a:defRPr sz="360"/>
            </a:lvl4pPr>
            <a:lvl5pPr marL="411480" indent="0" algn="ctr">
              <a:buNone/>
              <a:defRPr sz="360"/>
            </a:lvl5pPr>
            <a:lvl6pPr marL="514350" indent="0" algn="ctr">
              <a:buNone/>
              <a:defRPr sz="360"/>
            </a:lvl6pPr>
            <a:lvl7pPr marL="617220" indent="0" algn="ctr">
              <a:buNone/>
              <a:defRPr sz="360"/>
            </a:lvl7pPr>
            <a:lvl8pPr marL="720090" indent="0" algn="ctr">
              <a:buNone/>
              <a:defRPr sz="360"/>
            </a:lvl8pPr>
            <a:lvl9pPr marL="822960" indent="0" algn="ctr">
              <a:buNone/>
              <a:defRPr sz="36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5D2A7-6A4B-674F-AB7A-96AAD43A31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595" y="4296985"/>
            <a:ext cx="140630" cy="11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1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73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7" r:id="rId3"/>
    <p:sldLayoutId id="2147483670" r:id="rId4"/>
    <p:sldLayoutId id="2147483671" r:id="rId5"/>
    <p:sldLayoutId id="2147483689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205740" rtl="0" eaLnBrk="1" latinLnBrk="0" hangingPunct="1">
        <a:lnSpc>
          <a:spcPct val="90000"/>
        </a:lnSpc>
        <a:spcBef>
          <a:spcPct val="0"/>
        </a:spcBef>
        <a:buNone/>
        <a:defRPr sz="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" indent="-51435" algn="l" defTabSz="20574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991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205740" rtl="0" eaLnBrk="1" latinLnBrk="0" hangingPunct="1">
        <a:lnSpc>
          <a:spcPct val="90000"/>
        </a:lnSpc>
        <a:spcBef>
          <a:spcPct val="0"/>
        </a:spcBef>
        <a:buNone/>
        <a:defRPr sz="9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" indent="-51435" algn="l" defTabSz="205740" rtl="0" eaLnBrk="1" latinLnBrk="0" hangingPunct="1">
        <a:lnSpc>
          <a:spcPct val="90000"/>
        </a:lnSpc>
        <a:spcBef>
          <a:spcPts val="225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" indent="-51435" algn="l" defTabSz="205740" rtl="0" eaLnBrk="1" latinLnBrk="0" hangingPunct="1">
        <a:lnSpc>
          <a:spcPct val="90000"/>
        </a:lnSpc>
        <a:spcBef>
          <a:spcPts val="113"/>
        </a:spcBef>
        <a:buFont typeface="Arial" panose="020B0604020202020204" pitchFamily="34" charset="0"/>
        <a:buChar char="•"/>
        <a:defRPr sz="4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" algn="l" defTabSz="205740" rtl="0" eaLnBrk="1" latinLnBrk="0" hangingPunct="1">
        <a:defRPr sz="4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5769" y="93599"/>
            <a:ext cx="18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Login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421481" y="655617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1481" y="434161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Username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421481" y="1091386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193" y="863560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Password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28625" y="1905029"/>
            <a:ext cx="1993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Or</a:t>
            </a:r>
          </a:p>
          <a:p>
            <a:r>
              <a:rPr lang="en-US" sz="2000" dirty="0" smtClean="0"/>
              <a:t>Create Account</a:t>
            </a:r>
            <a:endParaRPr lang="en-U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421481" y="2601751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1481" y="2380295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Username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421481" y="2987157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1481" y="2765701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Email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421481" y="3409647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1481" y="3188191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Password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421481" y="3830947"/>
            <a:ext cx="1985962" cy="2143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1481" y="3609491"/>
            <a:ext cx="13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Re-type Password</a:t>
            </a:r>
            <a:endParaRPr lang="en-US" sz="1200" dirty="0"/>
          </a:p>
        </p:txBody>
      </p:sp>
      <p:sp>
        <p:nvSpPr>
          <p:cNvPr id="23" name="Rounded Rectangle 22">
            <a:hlinkClick r:id="rId2" action="ppaction://hlinksldjump"/>
          </p:cNvPr>
          <p:cNvSpPr/>
          <p:nvPr/>
        </p:nvSpPr>
        <p:spPr>
          <a:xfrm>
            <a:off x="957262" y="4140388"/>
            <a:ext cx="914400" cy="297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hlinkClick r:id="rId2" action="ppaction://hlinksldjump"/>
          </p:cNvPr>
          <p:cNvSpPr txBox="1"/>
          <p:nvPr/>
        </p:nvSpPr>
        <p:spPr>
          <a:xfrm>
            <a:off x="1078707" y="4140388"/>
            <a:ext cx="657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Submit</a:t>
            </a:r>
            <a:endParaRPr lang="en-US" sz="1200" dirty="0"/>
          </a:p>
        </p:txBody>
      </p:sp>
      <p:sp>
        <p:nvSpPr>
          <p:cNvPr id="26" name="Rounded Rectangle 25">
            <a:hlinkClick r:id="rId2" action="ppaction://hlinksldjump"/>
          </p:cNvPr>
          <p:cNvSpPr/>
          <p:nvPr/>
        </p:nvSpPr>
        <p:spPr>
          <a:xfrm>
            <a:off x="957261" y="1429805"/>
            <a:ext cx="914400" cy="297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1078706" y="1429805"/>
            <a:ext cx="657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Submit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981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137" y="17528"/>
            <a:ext cx="2526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Rules &amp; Announcements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123229" y="435762"/>
            <a:ext cx="2493169" cy="34118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76558"/>
            <a:ext cx="240236" cy="240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468" y="628650"/>
            <a:ext cx="2294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are the </a:t>
            </a:r>
            <a:r>
              <a:rPr lang="en-US" sz="1200" dirty="0" err="1" smtClean="0"/>
              <a:t>announecements</a:t>
            </a:r>
            <a:r>
              <a:rPr lang="en-US" sz="1200" dirty="0" smtClean="0"/>
              <a:t>: lorem </a:t>
            </a:r>
            <a:r>
              <a:rPr lang="en-US" sz="1200" dirty="0" err="1" smtClean="0"/>
              <a:t>ispum</a:t>
            </a:r>
            <a:r>
              <a:rPr lang="en-US" sz="1200" dirty="0" smtClean="0"/>
              <a:t> lorem ipsum lorem ipsum lorem ipsum lorem ipsum lorem ipsum lorem ipsum lorem ipsum lorem ipsum lorem ipsum lorem ipsum lorem </a:t>
            </a:r>
            <a:r>
              <a:rPr lang="en-US" sz="1200" dirty="0" err="1" smtClean="0"/>
              <a:t>ispum</a:t>
            </a:r>
            <a:r>
              <a:rPr lang="en-US" sz="1200" dirty="0" smtClean="0"/>
              <a:t> lorem ipsum lorem ipsum lorem ipsum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1469" y="2093325"/>
            <a:ext cx="2157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These are the rules: lorem </a:t>
            </a:r>
            <a:r>
              <a:rPr lang="en-US" sz="1200" dirty="0" err="1" smtClean="0"/>
              <a:t>ispum</a:t>
            </a:r>
            <a:r>
              <a:rPr lang="en-US" sz="1200" dirty="0" smtClean="0"/>
              <a:t> lorem ipsum lorem ipsum lorem ipsum lorem ipsum lorem ipsum lorem ipsum lorem ipsum lorem ipsum lorem ipsum lorem ipsum lorem </a:t>
            </a:r>
            <a:r>
              <a:rPr lang="en-US" sz="1200" dirty="0" err="1" smtClean="0"/>
              <a:t>ispum</a:t>
            </a:r>
            <a:r>
              <a:rPr lang="en-US" sz="1200" dirty="0" smtClean="0"/>
              <a:t> lorem ipsum lorem ipsum lorem ipsum</a:t>
            </a:r>
            <a:endParaRPr lang="en-US" sz="1200" dirty="0"/>
          </a:p>
        </p:txBody>
      </p:sp>
      <p:sp>
        <p:nvSpPr>
          <p:cNvPr id="26" name="Rounded Rectangle 25">
            <a:hlinkClick r:id="rId2" action="ppaction://hlinksldjump"/>
          </p:cNvPr>
          <p:cNvSpPr/>
          <p:nvPr/>
        </p:nvSpPr>
        <p:spPr>
          <a:xfrm>
            <a:off x="639364" y="4040539"/>
            <a:ext cx="1460898" cy="36388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hlinkClick r:id="rId2" action="ppaction://hlinksldjump"/>
          </p:cNvPr>
          <p:cNvSpPr txBox="1"/>
          <p:nvPr/>
        </p:nvSpPr>
        <p:spPr>
          <a:xfrm>
            <a:off x="639364" y="4083980"/>
            <a:ext cx="1626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Continue to Auction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208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656" y="16703"/>
            <a:ext cx="18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Home(user)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96440" y="674017"/>
            <a:ext cx="2493169" cy="6411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hlinkClick r:id="rId2" action="ppaction://hlinksldjump"/>
          </p:cNvPr>
          <p:cNvSpPr txBox="1"/>
          <p:nvPr/>
        </p:nvSpPr>
        <p:spPr>
          <a:xfrm>
            <a:off x="600075" y="361270"/>
            <a:ext cx="182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accent1"/>
                </a:solidFill>
              </a:rPr>
              <a:t>Rules &amp; Announcements</a:t>
            </a:r>
            <a:endParaRPr lang="en-US" sz="1200" u="sng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0019" y="1578769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7884" y="1350943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Won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>
            <a:stCxn id="8" idx="1"/>
            <a:endCxn id="8" idx="3"/>
          </p:cNvCxnSpPr>
          <p:nvPr/>
        </p:nvCxnSpPr>
        <p:spPr>
          <a:xfrm>
            <a:off x="96440" y="994606"/>
            <a:ext cx="24931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0019" y="717519"/>
            <a:ext cx="735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Auctions</a:t>
            </a:r>
            <a:endParaRPr lang="en-US" sz="1200" dirty="0"/>
          </a:p>
        </p:txBody>
      </p:sp>
      <p:sp>
        <p:nvSpPr>
          <p:cNvPr id="10" name="Rounded Rectangle 9">
            <a:hlinkClick r:id="rId3" action="ppaction://hlinksldjump"/>
          </p:cNvPr>
          <p:cNvSpPr/>
          <p:nvPr/>
        </p:nvSpPr>
        <p:spPr>
          <a:xfrm>
            <a:off x="957263" y="717519"/>
            <a:ext cx="728662" cy="225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hlinkClick r:id="rId4" action="ppaction://hlinksldjump"/>
          </p:cNvPr>
          <p:cNvSpPr/>
          <p:nvPr/>
        </p:nvSpPr>
        <p:spPr>
          <a:xfrm>
            <a:off x="1735931" y="726064"/>
            <a:ext cx="728662" cy="225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1089423" y="674017"/>
            <a:ext cx="47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</a:rPr>
              <a:t>Live</a:t>
            </a:r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hlinkClick r:id="rId4" action="ppaction://hlinksldjump"/>
          </p:cNvPr>
          <p:cNvSpPr txBox="1"/>
          <p:nvPr/>
        </p:nvSpPr>
        <p:spPr>
          <a:xfrm>
            <a:off x="1818085" y="678429"/>
            <a:ext cx="54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</a:rPr>
              <a:t>Silent</a:t>
            </a:r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019" y="99460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Total Bid: $n/a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60909" y="1003190"/>
            <a:ext cx="60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Alerts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182416" y="1073856"/>
            <a:ext cx="139303" cy="1283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7" idx="1"/>
            <a:endCxn id="27" idx="2"/>
          </p:cNvCxnSpPr>
          <p:nvPr/>
        </p:nvCxnSpPr>
        <p:spPr>
          <a:xfrm>
            <a:off x="2182416" y="1138032"/>
            <a:ext cx="69652" cy="64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" idx="2"/>
          </p:cNvCxnSpPr>
          <p:nvPr/>
        </p:nvCxnSpPr>
        <p:spPr>
          <a:xfrm flipV="1">
            <a:off x="2252068" y="1015978"/>
            <a:ext cx="83939" cy="186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8" y="1608595"/>
            <a:ext cx="612577" cy="612577"/>
          </a:xfrm>
          <a:prstGeom prst="rect">
            <a:avLst/>
          </a:prstGeom>
        </p:spPr>
      </p:pic>
      <p:pic>
        <p:nvPicPr>
          <p:cNvPr id="36" name="Picture 3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05" y="1608594"/>
            <a:ext cx="612577" cy="612577"/>
          </a:xfrm>
          <a:prstGeom prst="rect">
            <a:avLst/>
          </a:prstGeom>
        </p:spPr>
      </p:pic>
      <p:pic>
        <p:nvPicPr>
          <p:cNvPr id="37" name="Picture 3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611349"/>
            <a:ext cx="612577" cy="612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336007" y="1856195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39" name="TextBox 38">
            <a:hlinkClick r:id="rId5" action="ppaction://hlinksldjump"/>
          </p:cNvPr>
          <p:cNvSpPr txBox="1"/>
          <p:nvPr/>
        </p:nvSpPr>
        <p:spPr>
          <a:xfrm>
            <a:off x="176979" y="2163670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hlinkClick r:id="rId5" action="ppaction://hlinksldjump"/>
          </p:cNvPr>
          <p:cNvSpPr txBox="1"/>
          <p:nvPr/>
        </p:nvSpPr>
        <p:spPr>
          <a:xfrm>
            <a:off x="932087" y="2169808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hlinkClick r:id="rId5" action="ppaction://hlinksldjump"/>
          </p:cNvPr>
          <p:cNvSpPr txBox="1"/>
          <p:nvPr/>
        </p:nvSpPr>
        <p:spPr>
          <a:xfrm>
            <a:off x="1667893" y="2176783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76979" y="2694408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4843" y="2466582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8" y="2724234"/>
            <a:ext cx="612577" cy="612577"/>
          </a:xfrm>
          <a:prstGeom prst="rect">
            <a:avLst/>
          </a:prstGeom>
        </p:spPr>
      </p:pic>
      <p:pic>
        <p:nvPicPr>
          <p:cNvPr id="45" name="Picture 4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5" y="2724233"/>
            <a:ext cx="612577" cy="612577"/>
          </a:xfrm>
          <a:prstGeom prst="rect">
            <a:avLst/>
          </a:prstGeom>
        </p:spPr>
      </p:pic>
      <p:pic>
        <p:nvPicPr>
          <p:cNvPr id="46" name="Picture 4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22" y="2726988"/>
            <a:ext cx="612577" cy="6125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362967" y="2971834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03939" y="327930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  <a:hlinkClick r:id="rId5" action="ppaction://hlinksldjump"/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9047" y="3285447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  <a:hlinkClick r:id="rId5" action="ppaction://hlinksldjump"/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94853" y="3292422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  <a:hlinkClick r:id="rId5" action="ppaction://hlinksldjump"/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656" y="16703"/>
            <a:ext cx="18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Home(user)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96440" y="674017"/>
            <a:ext cx="2493169" cy="6411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0075" y="361270"/>
            <a:ext cx="1821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accent1"/>
                </a:solidFill>
              </a:rPr>
              <a:t>Rules &amp; Announcements</a:t>
            </a:r>
            <a:endParaRPr lang="en-US" sz="1200" u="sng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0019" y="1578769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7884" y="1350943"/>
            <a:ext cx="921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Won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>
            <a:stCxn id="8" idx="1"/>
            <a:endCxn id="8" idx="3"/>
          </p:cNvCxnSpPr>
          <p:nvPr/>
        </p:nvCxnSpPr>
        <p:spPr>
          <a:xfrm>
            <a:off x="96440" y="994606"/>
            <a:ext cx="24931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0019" y="717519"/>
            <a:ext cx="735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Auctions</a:t>
            </a:r>
            <a:endParaRPr lang="en-US" sz="1200" dirty="0"/>
          </a:p>
        </p:txBody>
      </p:sp>
      <p:sp>
        <p:nvSpPr>
          <p:cNvPr id="10" name="Rounded Rectangle 9"/>
          <p:cNvSpPr/>
          <p:nvPr/>
        </p:nvSpPr>
        <p:spPr>
          <a:xfrm>
            <a:off x="957263" y="717519"/>
            <a:ext cx="728662" cy="225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735931" y="726064"/>
            <a:ext cx="728662" cy="225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89423" y="674017"/>
            <a:ext cx="72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</a:rPr>
              <a:t>Live</a:t>
            </a:r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18085" y="678429"/>
            <a:ext cx="728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</a:rPr>
              <a:t>Silent</a:t>
            </a:r>
            <a:endParaRPr lang="en-US" sz="1200" u="sng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019" y="99460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Total Bid: $n/a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560909" y="1003190"/>
            <a:ext cx="60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Alerts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182416" y="1073856"/>
            <a:ext cx="139303" cy="1283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7" idx="1"/>
            <a:endCxn id="27" idx="2"/>
          </p:cNvCxnSpPr>
          <p:nvPr/>
        </p:nvCxnSpPr>
        <p:spPr>
          <a:xfrm>
            <a:off x="2182416" y="1138032"/>
            <a:ext cx="69652" cy="641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" idx="2"/>
          </p:cNvCxnSpPr>
          <p:nvPr/>
        </p:nvCxnSpPr>
        <p:spPr>
          <a:xfrm flipV="1">
            <a:off x="2252068" y="1015978"/>
            <a:ext cx="83939" cy="186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8" y="1608595"/>
            <a:ext cx="612577" cy="6125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05" y="1608594"/>
            <a:ext cx="612577" cy="6125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611349"/>
            <a:ext cx="612577" cy="612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336007" y="1856195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76979" y="2163670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2087" y="2169808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67893" y="2176783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76979" y="2694408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4843" y="2466582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08" y="2724234"/>
            <a:ext cx="612577" cy="6125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5" y="2724233"/>
            <a:ext cx="612577" cy="6125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22" y="2726988"/>
            <a:ext cx="612577" cy="6125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362967" y="2971834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03939" y="327930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9047" y="3285447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94853" y="3292422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1362" y="392814"/>
            <a:ext cx="2295385" cy="2755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1" y="613587"/>
            <a:ext cx="826237" cy="8262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24566" y="520157"/>
            <a:ext cx="12397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Name</a:t>
            </a:r>
          </a:p>
          <a:p>
            <a:r>
              <a:rPr lang="en-US" sz="1000" dirty="0" smtClean="0"/>
              <a:t>Current Highest bid: $n/a</a:t>
            </a:r>
          </a:p>
          <a:p>
            <a:r>
              <a:rPr lang="en-US" sz="1000" dirty="0" smtClean="0"/>
              <a:t>Time Remaining: n/a</a:t>
            </a:r>
          </a:p>
          <a:p>
            <a:r>
              <a:rPr lang="en-US" sz="1000" dirty="0" smtClean="0"/>
              <a:t>Your last bid: $n/a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53701" y="1604110"/>
            <a:ext cx="204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Description: lorem ipsum lorem ipsum lorem ipsum lorem ipsum lorem ipsum lorem ipsum lorem ipsum lorem ipsum lorem ipsum</a:t>
            </a:r>
            <a:endParaRPr lang="en-US" sz="1000" dirty="0"/>
          </a:p>
        </p:txBody>
      </p:sp>
      <p:sp>
        <p:nvSpPr>
          <p:cNvPr id="54" name="Rounded Rectangle 53"/>
          <p:cNvSpPr/>
          <p:nvPr/>
        </p:nvSpPr>
        <p:spPr>
          <a:xfrm>
            <a:off x="541775" y="2683187"/>
            <a:ext cx="839121" cy="2966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hlinkClick r:id="rId3" action="ppaction://hlinksldjump"/>
          </p:cNvPr>
          <p:cNvSpPr/>
          <p:nvPr/>
        </p:nvSpPr>
        <p:spPr>
          <a:xfrm>
            <a:off x="1507301" y="2686595"/>
            <a:ext cx="839121" cy="2966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hlinkClick r:id="rId3" action="ppaction://hlinksldjump"/>
          </p:cNvPr>
          <p:cNvSpPr txBox="1"/>
          <p:nvPr/>
        </p:nvSpPr>
        <p:spPr>
          <a:xfrm>
            <a:off x="1593880" y="2694022"/>
            <a:ext cx="73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Place Bid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1206" y="2454277"/>
            <a:ext cx="899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Bid Amount</a:t>
            </a:r>
            <a:endParaRPr lang="en-US" sz="1000" dirty="0"/>
          </a:p>
        </p:txBody>
      </p:sp>
      <p:sp>
        <p:nvSpPr>
          <p:cNvPr id="58" name="TextBox 57"/>
          <p:cNvSpPr txBox="1"/>
          <p:nvPr/>
        </p:nvSpPr>
        <p:spPr>
          <a:xfrm>
            <a:off x="540459" y="2708414"/>
            <a:ext cx="899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$</a:t>
            </a:r>
          </a:p>
        </p:txBody>
      </p:sp>
      <p:sp>
        <p:nvSpPr>
          <p:cNvPr id="59" name="TextBox 58">
            <a:hlinkClick r:id="rId3" action="ppaction://hlinksldjump"/>
          </p:cNvPr>
          <p:cNvSpPr txBox="1"/>
          <p:nvPr/>
        </p:nvSpPr>
        <p:spPr>
          <a:xfrm>
            <a:off x="2244349" y="402729"/>
            <a:ext cx="246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X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61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853" y="9549"/>
            <a:ext cx="200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Silent Auction</a:t>
            </a:r>
            <a:r>
              <a:rPr lang="en-US" sz="1000" dirty="0" smtClean="0"/>
              <a:t>(user)</a:t>
            </a:r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123229" y="416812"/>
            <a:ext cx="2493169" cy="8126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3761" y="1410545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1626" y="1182719"/>
            <a:ext cx="118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Winning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3229" y="904313"/>
            <a:ext cx="24931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0018" y="41676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Total Bid: $n/a</a:t>
            </a:r>
            <a:endParaRPr lang="en-US" sz="1200" dirty="0"/>
          </a:p>
        </p:txBody>
      </p:sp>
      <p:pic>
        <p:nvPicPr>
          <p:cNvPr id="35" name="Picture 3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0" y="1440371"/>
            <a:ext cx="612577" cy="612577"/>
          </a:xfrm>
          <a:prstGeom prst="rect">
            <a:avLst/>
          </a:prstGeom>
        </p:spPr>
      </p:pic>
      <p:pic>
        <p:nvPicPr>
          <p:cNvPr id="36" name="Picture 3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7" y="1440370"/>
            <a:ext cx="612577" cy="612577"/>
          </a:xfrm>
          <a:prstGeom prst="rect">
            <a:avLst/>
          </a:prstGeom>
        </p:spPr>
      </p:pic>
      <p:pic>
        <p:nvPicPr>
          <p:cNvPr id="37" name="Picture 3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04" y="1443125"/>
            <a:ext cx="612577" cy="612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79749" y="1687971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20721" y="199544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  <a:hlinkClick r:id="rId2" action="ppaction://hlinksldjump"/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hlinkClick r:id="rId2" action="ppaction://hlinksldjump"/>
          </p:cNvPr>
          <p:cNvSpPr txBox="1"/>
          <p:nvPr/>
        </p:nvSpPr>
        <p:spPr>
          <a:xfrm>
            <a:off x="875829" y="2001584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hlinkClick r:id="rId2" action="ppaction://hlinksldjump"/>
          </p:cNvPr>
          <p:cNvSpPr txBox="1"/>
          <p:nvPr/>
        </p:nvSpPr>
        <p:spPr>
          <a:xfrm>
            <a:off x="1611635" y="200855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0825" y="2447282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48689" y="2219456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4" name="Picture 4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4" y="2477108"/>
            <a:ext cx="612577" cy="612577"/>
          </a:xfrm>
          <a:prstGeom prst="rect">
            <a:avLst/>
          </a:prstGeom>
        </p:spPr>
      </p:pic>
      <p:pic>
        <p:nvPicPr>
          <p:cNvPr id="45" name="Picture 4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1" y="2477107"/>
            <a:ext cx="612577" cy="612577"/>
          </a:xfrm>
          <a:prstGeom prst="rect">
            <a:avLst/>
          </a:prstGeom>
        </p:spPr>
      </p:pic>
      <p:pic>
        <p:nvPicPr>
          <p:cNvPr id="46" name="Picture 4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68" y="2479862"/>
            <a:ext cx="612577" cy="6125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263686" y="2689409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07785" y="3032183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  <a:hlinkClick r:id="rId2" action="ppaction://hlinksldjump"/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hlinkClick r:id="rId2" action="ppaction://hlinksldjump"/>
          </p:cNvPr>
          <p:cNvSpPr txBox="1"/>
          <p:nvPr/>
        </p:nvSpPr>
        <p:spPr>
          <a:xfrm>
            <a:off x="862893" y="3038321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1598699" y="304529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76558"/>
            <a:ext cx="240236" cy="2402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0017" y="649448"/>
            <a:ext cx="125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Items Watching</a:t>
            </a:r>
            <a:endParaRPr lang="en-US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81717" y="3494865"/>
            <a:ext cx="2439590" cy="10456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49581" y="3267039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4" name="Picture 5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" y="3524691"/>
            <a:ext cx="612577" cy="612577"/>
          </a:xfrm>
          <a:prstGeom prst="rect">
            <a:avLst/>
          </a:prstGeom>
        </p:spPr>
      </p:pic>
      <p:pic>
        <p:nvPicPr>
          <p:cNvPr id="55" name="Picture 5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3" y="3524690"/>
            <a:ext cx="612577" cy="612577"/>
          </a:xfrm>
          <a:prstGeom prst="rect">
            <a:avLst/>
          </a:prstGeom>
        </p:spPr>
      </p:pic>
      <p:pic>
        <p:nvPicPr>
          <p:cNvPr id="56" name="Picture 5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60" y="3527445"/>
            <a:ext cx="612577" cy="61257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88988" y="4206724"/>
            <a:ext cx="1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...</a:t>
            </a:r>
            <a:endParaRPr lang="en-US" sz="600" b="1" dirty="0"/>
          </a:p>
        </p:txBody>
      </p:sp>
      <p:sp>
        <p:nvSpPr>
          <p:cNvPr id="58" name="TextBox 57">
            <a:hlinkClick r:id="rId2" action="ppaction://hlinksldjump"/>
          </p:cNvPr>
          <p:cNvSpPr txBox="1"/>
          <p:nvPr/>
        </p:nvSpPr>
        <p:spPr>
          <a:xfrm>
            <a:off x="108677" y="407976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hlinkClick r:id="rId2" action="ppaction://hlinksldjump"/>
          </p:cNvPr>
          <p:cNvSpPr txBox="1"/>
          <p:nvPr/>
        </p:nvSpPr>
        <p:spPr>
          <a:xfrm>
            <a:off x="863785" y="4085904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hlinkClick r:id="rId2" action="ppaction://hlinksldjump"/>
          </p:cNvPr>
          <p:cNvSpPr txBox="1"/>
          <p:nvPr/>
        </p:nvSpPr>
        <p:spPr>
          <a:xfrm>
            <a:off x="1599591" y="409287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pic>
        <p:nvPicPr>
          <p:cNvPr id="61" name="Picture 6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" y="891470"/>
            <a:ext cx="276951" cy="276951"/>
          </a:xfrm>
          <a:prstGeom prst="rect">
            <a:avLst/>
          </a:prstGeom>
        </p:spPr>
      </p:pic>
      <p:pic>
        <p:nvPicPr>
          <p:cNvPr id="62" name="Picture 6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2" y="897080"/>
            <a:ext cx="276951" cy="276951"/>
          </a:xfrm>
          <a:prstGeom prst="rect">
            <a:avLst/>
          </a:prstGeom>
        </p:spPr>
      </p:pic>
      <p:pic>
        <p:nvPicPr>
          <p:cNvPr id="63" name="Picture 6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45" y="904313"/>
            <a:ext cx="276951" cy="276951"/>
          </a:xfrm>
          <a:prstGeom prst="rect">
            <a:avLst/>
          </a:prstGeom>
        </p:spPr>
      </p:pic>
      <p:pic>
        <p:nvPicPr>
          <p:cNvPr id="64" name="Picture 6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7" y="902320"/>
            <a:ext cx="276951" cy="276951"/>
          </a:xfrm>
          <a:prstGeom prst="rect">
            <a:avLst/>
          </a:prstGeom>
        </p:spPr>
      </p:pic>
      <p:pic>
        <p:nvPicPr>
          <p:cNvPr id="65" name="Picture 6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86" y="892431"/>
            <a:ext cx="276951" cy="276951"/>
          </a:xfrm>
          <a:prstGeom prst="rect">
            <a:avLst/>
          </a:prstGeom>
        </p:spPr>
      </p:pic>
      <p:pic>
        <p:nvPicPr>
          <p:cNvPr id="66" name="Picture 6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5" y="882542"/>
            <a:ext cx="276951" cy="276951"/>
          </a:xfrm>
          <a:prstGeom prst="rect">
            <a:avLst/>
          </a:prstGeom>
        </p:spPr>
      </p:pic>
      <p:pic>
        <p:nvPicPr>
          <p:cNvPr id="67" name="Picture 6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84" y="884807"/>
            <a:ext cx="276951" cy="2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551853" y="9549"/>
            <a:ext cx="200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Silent Auction</a:t>
            </a:r>
            <a:r>
              <a:rPr lang="en-US" sz="1000" dirty="0" smtClean="0"/>
              <a:t>(user)</a:t>
            </a:r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123229" y="416812"/>
            <a:ext cx="2493169" cy="8126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3761" y="1410545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1626" y="1182719"/>
            <a:ext cx="118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Winning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3229" y="693764"/>
            <a:ext cx="24931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0018" y="41676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Total Bid: $n/a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0" y="1440371"/>
            <a:ext cx="612577" cy="6125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47" y="1440370"/>
            <a:ext cx="612577" cy="6125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04" y="1443125"/>
            <a:ext cx="612577" cy="612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79749" y="1687971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20721" y="199544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5829" y="2001584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1635" y="200855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0825" y="2447282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48689" y="2219456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4" y="2477108"/>
            <a:ext cx="612577" cy="6125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11" y="2477107"/>
            <a:ext cx="612577" cy="6125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68" y="2479862"/>
            <a:ext cx="612577" cy="6125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362967" y="2971834"/>
            <a:ext cx="3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...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07785" y="3032183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2893" y="3038321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98699" y="304529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76558"/>
            <a:ext cx="240236" cy="2402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0017" y="649448"/>
            <a:ext cx="125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Items Watching</a:t>
            </a:r>
            <a:endParaRPr lang="en-US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81717" y="3494865"/>
            <a:ext cx="2439590" cy="10456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49581" y="3267039"/>
            <a:ext cx="1048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Items Bid 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" y="3524691"/>
            <a:ext cx="612577" cy="61257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03" y="3524690"/>
            <a:ext cx="612577" cy="6125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60" y="3527445"/>
            <a:ext cx="612577" cy="61257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88988" y="4206724"/>
            <a:ext cx="17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...</a:t>
            </a:r>
            <a:endParaRPr lang="en-US" sz="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08677" y="4079766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3785" y="4085904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99591" y="4092879"/>
            <a:ext cx="846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accent1"/>
                </a:solidFill>
              </a:rPr>
              <a:t>Description</a:t>
            </a:r>
            <a:endParaRPr lang="en-US" sz="1000" u="sng" dirty="0">
              <a:solidFill>
                <a:schemeClr val="accent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" y="891470"/>
            <a:ext cx="276951" cy="27695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2" y="897080"/>
            <a:ext cx="276951" cy="27695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45" y="904313"/>
            <a:ext cx="276951" cy="27695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37" y="902320"/>
            <a:ext cx="276951" cy="27695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86" y="892431"/>
            <a:ext cx="276951" cy="27695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35" y="882542"/>
            <a:ext cx="276951" cy="27695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84" y="884807"/>
            <a:ext cx="276951" cy="2769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0019" y="172041"/>
            <a:ext cx="2295385" cy="2755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8" y="392814"/>
            <a:ext cx="826237" cy="8262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3223" y="299384"/>
            <a:ext cx="123974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Name</a:t>
            </a:r>
          </a:p>
          <a:p>
            <a:r>
              <a:rPr lang="en-US" sz="1000" dirty="0" smtClean="0"/>
              <a:t>Current Highest bid: $n/a</a:t>
            </a:r>
          </a:p>
          <a:p>
            <a:r>
              <a:rPr lang="en-US" sz="1000" dirty="0" smtClean="0"/>
              <a:t>Time Remaining: n/a</a:t>
            </a:r>
          </a:p>
          <a:p>
            <a:r>
              <a:rPr lang="en-US" sz="1000" dirty="0" smtClean="0"/>
              <a:t>Your last bid: $n/a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52358" y="1383337"/>
            <a:ext cx="204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Description: lorem ipsum lorem ipsum lorem ipsum lorem ipsum lorem ipsum lorem ipsum lorem ipsum lorem ipsum lorem ipsum</a:t>
            </a:r>
            <a:endParaRPr lang="en-US" sz="1000" dirty="0"/>
          </a:p>
        </p:txBody>
      </p:sp>
      <p:sp>
        <p:nvSpPr>
          <p:cNvPr id="69" name="Rounded Rectangle 68"/>
          <p:cNvSpPr/>
          <p:nvPr/>
        </p:nvSpPr>
        <p:spPr>
          <a:xfrm>
            <a:off x="440432" y="2462414"/>
            <a:ext cx="839121" cy="2966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05958" y="2465822"/>
            <a:ext cx="839121" cy="296677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1492537" y="2473249"/>
            <a:ext cx="650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Place Bid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9863" y="2233504"/>
            <a:ext cx="899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Bid Amount</a:t>
            </a:r>
            <a:endParaRPr lang="en-US" sz="1000" dirty="0"/>
          </a:p>
        </p:txBody>
      </p:sp>
      <p:sp>
        <p:nvSpPr>
          <p:cNvPr id="72" name="TextBox 71"/>
          <p:cNvSpPr txBox="1"/>
          <p:nvPr/>
        </p:nvSpPr>
        <p:spPr>
          <a:xfrm>
            <a:off x="439116" y="2487641"/>
            <a:ext cx="899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$</a:t>
            </a:r>
          </a:p>
        </p:txBody>
      </p:sp>
      <p:sp>
        <p:nvSpPr>
          <p:cNvPr id="73" name="TextBox 72">
            <a:hlinkClick r:id="rId4" action="ppaction://hlinksldjump"/>
          </p:cNvPr>
          <p:cNvSpPr txBox="1"/>
          <p:nvPr/>
        </p:nvSpPr>
        <p:spPr>
          <a:xfrm>
            <a:off x="2143006" y="181956"/>
            <a:ext cx="246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X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032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7284" y="3072"/>
            <a:ext cx="2005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Live Auction</a:t>
            </a:r>
            <a:r>
              <a:rPr lang="en-US" sz="1000" dirty="0" smtClean="0"/>
              <a:t>(user)</a:t>
            </a:r>
            <a:endParaRPr lang="en-US" sz="1000" dirty="0"/>
          </a:p>
        </p:txBody>
      </p:sp>
      <p:sp>
        <p:nvSpPr>
          <p:cNvPr id="8" name="Rounded Rectangle 7"/>
          <p:cNvSpPr/>
          <p:nvPr/>
        </p:nvSpPr>
        <p:spPr>
          <a:xfrm>
            <a:off x="123229" y="435761"/>
            <a:ext cx="2493169" cy="2649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81717" y="937972"/>
            <a:ext cx="2439590" cy="8628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8668" y="696383"/>
            <a:ext cx="118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Current Item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0017" y="416765"/>
            <a:ext cx="157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Your Total Bids: $n/a</a:t>
            </a:r>
            <a:endParaRPr lang="en-US" sz="1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0" y="1022856"/>
            <a:ext cx="612577" cy="612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01513" y="4264518"/>
            <a:ext cx="9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 smtClean="0"/>
              <a:t>...</a:t>
            </a:r>
            <a:endParaRPr lang="en-US" sz="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69920" y="987482"/>
            <a:ext cx="153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</a:p>
          <a:p>
            <a:r>
              <a:rPr lang="en-US" sz="1000" dirty="0" smtClean="0"/>
              <a:t>Description: lorem ipsum lorem ipsum lorem ipsum lorem ipsum.......</a:t>
            </a:r>
            <a:endParaRPr lang="en-US" sz="1000" dirty="0"/>
          </a:p>
        </p:txBody>
      </p:sp>
      <p:pic>
        <p:nvPicPr>
          <p:cNvPr id="2" name="Picture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" y="76558"/>
            <a:ext cx="240236" cy="240236"/>
          </a:xfrm>
          <a:prstGeom prst="rect">
            <a:avLst/>
          </a:prstGeom>
        </p:spPr>
      </p:pic>
      <p:sp>
        <p:nvSpPr>
          <p:cNvPr id="52" name="Rounded Rectangle 51"/>
          <p:cNvSpPr/>
          <p:nvPr/>
        </p:nvSpPr>
        <p:spPr>
          <a:xfrm>
            <a:off x="81717" y="3655118"/>
            <a:ext cx="2439590" cy="6585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2" y="3671326"/>
            <a:ext cx="612577" cy="61257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69921" y="3679781"/>
            <a:ext cx="1493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</a:p>
          <a:p>
            <a:r>
              <a:rPr lang="en-US" sz="1000" dirty="0" smtClean="0"/>
              <a:t>Description: lorem ipsum lorem ipsum....</a:t>
            </a:r>
            <a:endParaRPr lang="en-US" sz="1000" dirty="0"/>
          </a:p>
        </p:txBody>
      </p:sp>
      <p:sp>
        <p:nvSpPr>
          <p:cNvPr id="68" name="Rounded Rectangle 67"/>
          <p:cNvSpPr/>
          <p:nvPr/>
        </p:nvSpPr>
        <p:spPr>
          <a:xfrm>
            <a:off x="81717" y="2912898"/>
            <a:ext cx="2439590" cy="6585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2" y="2929106"/>
            <a:ext cx="612577" cy="61257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69921" y="2937561"/>
            <a:ext cx="1493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</a:p>
          <a:p>
            <a:r>
              <a:rPr lang="en-US" sz="1000" dirty="0" smtClean="0"/>
              <a:t>Description: lorem ipsum lorem ipsum....</a:t>
            </a:r>
            <a:endParaRPr lang="en-US" sz="1000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1717" y="1864519"/>
            <a:ext cx="2574863" cy="21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81716" y="2137792"/>
            <a:ext cx="2439590" cy="6585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1" y="2154000"/>
            <a:ext cx="612577" cy="61257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69920" y="2162455"/>
            <a:ext cx="1493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Name</a:t>
            </a:r>
          </a:p>
          <a:p>
            <a:r>
              <a:rPr lang="en-US" sz="1000" dirty="0" smtClean="0"/>
              <a:t>Description: lorem ipsum lorem ipsum....</a:t>
            </a:r>
            <a:endParaRPr 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1025297" y="1864519"/>
            <a:ext cx="118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Queue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2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Alcon Color Palette">
      <a:dk1>
        <a:srgbClr val="000000"/>
      </a:dk1>
      <a:lt1>
        <a:srgbClr val="FFFFFF"/>
      </a:lt1>
      <a:dk2>
        <a:srgbClr val="003493"/>
      </a:dk2>
      <a:lt2>
        <a:srgbClr val="F5EEE3"/>
      </a:lt2>
      <a:accent1>
        <a:srgbClr val="00AEEF"/>
      </a:accent1>
      <a:accent2>
        <a:srgbClr val="DEC9A5"/>
      </a:accent2>
      <a:accent3>
        <a:srgbClr val="F36E20"/>
      </a:accent3>
      <a:accent4>
        <a:srgbClr val="00A990"/>
      </a:accent4>
      <a:accent5>
        <a:srgbClr val="512773"/>
      </a:accent5>
      <a:accent6>
        <a:srgbClr val="9B1A2F"/>
      </a:accent6>
      <a:hlink>
        <a:srgbClr val="00AEEF"/>
      </a:hlink>
      <a:folHlink>
        <a:srgbClr val="00748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con Corporate PPT-Blue" id="{0DB59808-7099-384F-92B9-46C7E5E87A35}" vid="{B59B190A-A4B5-F346-AF5C-39DD396328A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con Corporate PPT-Blue" id="{0DB59808-7099-384F-92B9-46C7E5E87A35}" vid="{D5005636-BA72-BE4F-A112-70BB8F8E295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C90F362CB1A4BBBF5AF2009F44D75" ma:contentTypeVersion="8" ma:contentTypeDescription="Create a new document." ma:contentTypeScope="" ma:versionID="84973e538dcfad722d6cbe42648dbcb7">
  <xsd:schema xmlns:xsd="http://www.w3.org/2001/XMLSchema" xmlns:xs="http://www.w3.org/2001/XMLSchema" xmlns:p="http://schemas.microsoft.com/office/2006/metadata/properties" xmlns:ns3="a20e7c47-e640-4195-a09d-525b63f3a741" targetNamespace="http://schemas.microsoft.com/office/2006/metadata/properties" ma:root="true" ma:fieldsID="547ea9bd2636d2f2d2ba8f47d6e43d51" ns3:_="">
    <xsd:import namespace="a20e7c47-e640-4195-a09d-525b63f3a7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0e7c47-e640-4195-a09d-525b63f3a7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74F6A8-2D68-4984-8542-4A57F9B5A5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0e7c47-e640-4195-a09d-525b63f3a7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229052-F284-439A-8AAA-F077899C02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5DE42-3BF7-4181-AB3A-9963CCC5F6C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20e7c47-e640-4195-a09d-525b63f3a74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338</Words>
  <Application>Microsoft Office PowerPoint</Application>
  <PresentationFormat>Custom</PresentationFormat>
  <Paragraphs>116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Open Sans Extrabold</vt:lpstr>
      <vt:lpstr>Open Sans Semibold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Novartis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Taylor, Benjamin</dc:creator>
  <cp:lastModifiedBy>Taylor, Benjamin</cp:lastModifiedBy>
  <cp:revision>14</cp:revision>
  <dcterms:created xsi:type="dcterms:W3CDTF">2019-10-09T18:41:58Z</dcterms:created>
  <dcterms:modified xsi:type="dcterms:W3CDTF">2019-10-11T03:51:57Z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0x010100F85C90F362CB1A4BBBF5AF2009F44D75</vt:lpwstr>
  </property>
</Properties>
</file>